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8495-4B1D-5458-46A8-C935DF2F3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23549-994F-B997-7916-5488BE4D6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90AE8-4D50-1333-489B-F2E4DB84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DC63A-C0CC-BC98-EAC0-C29019E0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D6328-4778-BA8F-6534-D03746D4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1929-404A-26D5-AE88-E3F1F82D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87B71-DF1D-9724-7A17-146915B3B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A7A2D-F4AE-7424-90FA-40BB4852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F82C-5F16-072E-557D-5ABEC474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3A45-2465-B1B4-8A40-B0FEC2D4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14E19-DCFE-164D-A179-B4829B4DD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8BFE7-334F-08A1-7CA1-8A49E6750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C280E-EAA0-4EE2-60F8-E9CF16B1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DD27-62A9-A2FE-310D-E9D7F1D5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7B9C-229D-D71F-5351-8FF682A3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D0BC-735E-6F8B-8902-7A019FA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5158-D36D-0B20-5784-8FB1C87E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F6E1-C4CA-12E1-A586-184EAD73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C6FC4-087A-2CE5-E0D7-FAE30529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0C8D5-9A21-DC87-DA11-5D9FBD41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6106-6BF2-28A4-7E3C-1E6FC4A2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4A1AA-3B1F-452F-4BA9-B992356F8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24275-C8F7-2AF2-A45E-3ED6B14C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F97E3-DCAA-6C91-7C1F-48991D2A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410B9-61C7-6C2C-5B2E-82D6391E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FA05-06E7-71DA-F8A8-AC116FED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663C4-8B5E-C11A-AD09-7BC9CB7AC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DCFC3-F957-6C4E-4370-F97B9DA2A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A286C-8F9A-0680-6619-0043BE6E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BB1C5-2B35-99D8-02E6-E5F5496A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DF9C7-1E92-2AE7-BB39-A6B047A6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03EC-849C-4ED1-13D5-09F716AC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EE431-93E6-630F-EC6C-BC428028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F19E1-82A0-FC94-272B-39FD57D27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90DF5-8D5F-1CFF-0087-C22A5675C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0D04E-F5EE-4C83-5F9E-CC3E0F94D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FAAA9-3F5A-27D8-7187-13A6BFB9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78EB1-4D6E-7B1D-5722-90CCFC7F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3B647-21D9-7BD8-69E4-0F4C3530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0D7A-B1E7-B301-8F04-5197C615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A574A-B15F-1F72-218E-83338D78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005B1-6D0D-FA96-2F87-79934040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37735-5D9C-BF34-8CEA-AC1CFEE9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8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F1825-FB60-1FEF-77B0-03355326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032C1-AEA2-8066-2F1B-5DD2624A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2740C-1AA4-0BA9-CD90-588DA468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8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0551-9DF2-5F05-3246-B8E60C62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A89-753F-9276-13BD-65344BEE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E49FA-F3FE-7903-3815-5C3081121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0B1E5-4390-9D51-7DF3-90CBFBEB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C4016-B694-229D-44DA-979843FC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8178C-77E3-7BB7-3633-B4CBDA62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7B93-231C-EAB2-AC8C-D690A446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50160-FC7B-6804-6310-3D2F4048A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FB12B-788E-11BD-FD3D-BEE8C8D0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406F4-243A-F854-9AB7-B94C5BD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EC67A-0AD7-1952-2908-22B1550F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8ED2E-DD25-4C6A-25AC-7D132AD5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1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FA319-5887-577D-01B1-4397C72C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38762-81E4-8E58-BD81-5A3E8895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3271-59D5-F273-CBEF-C5D18601E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EFC8-FCAA-A644-BD06-4FC8AC706281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BE24-D9D9-8F6C-781A-6F83A6263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78F9-7B40-8537-E801-7B740D98B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7E7EC-A902-F942-BD03-CF470E0F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103E-8EF4-EF8D-8D4E-E1739320E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County Affiliate Setup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F2F9E-02A3-4945-8613-ADE978C81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Apply for an EIN</a:t>
            </a:r>
          </a:p>
          <a:p>
            <a:r>
              <a:rPr lang="en-US" dirty="0"/>
              <a:t>This should be completed by the County Affiliate Chair, Secretary or Treasurer</a:t>
            </a:r>
          </a:p>
          <a:p>
            <a:r>
              <a:rPr lang="en-US" dirty="0"/>
              <a:t>This will need to </a:t>
            </a:r>
            <a:r>
              <a:rPr lang="en-US"/>
              <a:t>be completed before </a:t>
            </a:r>
            <a:r>
              <a:rPr lang="en-US" dirty="0"/>
              <a:t>opening a bank account</a:t>
            </a:r>
          </a:p>
        </p:txBody>
      </p:sp>
    </p:spTree>
    <p:extLst>
      <p:ext uri="{BB962C8B-B14F-4D97-AF65-F5344CB8AC3E}">
        <p14:creationId xmlns:p14="http://schemas.microsoft.com/office/powerpoint/2010/main" val="201224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Street Address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City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Pennsylvania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ZIP code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Phone Number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No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B3B9A8-17CA-4A78-3E38-A1A076464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65" y="664779"/>
            <a:ext cx="6496991" cy="55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2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Legal Name of Political Organization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County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Pennsylvania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Start Date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December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No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9DFB716-E8C6-2CFF-E2FD-D9999A6DC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2" y="694574"/>
            <a:ext cx="6409834" cy="54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2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No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5CB73BD-F62F-091D-0AFC-E9F1D8FDE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69" y="632424"/>
            <a:ext cx="6447187" cy="5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7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Receive letter online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F7D76B0-969C-F69E-5437-F954B2C79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90" y="570826"/>
            <a:ext cx="6554266" cy="57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" name="Freeform: Shape 91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Review information for errors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 if all correct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044B206-30A4-1B1D-0209-C8247020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50" y="843533"/>
            <a:ext cx="5253773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9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" name="Freeform: Shape 102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" name="Freeform: Shape 104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CLICK HERE for Your EIN Confirmation Letter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Print and Save PDF Letter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331F8A-5DDA-96BA-8960-DF0AF11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48" y="843533"/>
            <a:ext cx="6051777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A6A9-1D9D-1D39-992E-EC19CABD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Congratulations!!!</a:t>
            </a:r>
            <a:br>
              <a:rPr lang="en-US" dirty="0"/>
            </a:br>
            <a:r>
              <a:rPr lang="en-US" dirty="0"/>
              <a:t>Now go make a bank account</a:t>
            </a:r>
          </a:p>
        </p:txBody>
      </p:sp>
    </p:spTree>
    <p:extLst>
      <p:ext uri="{BB962C8B-B14F-4D97-AF65-F5344CB8AC3E}">
        <p14:creationId xmlns:p14="http://schemas.microsoft.com/office/powerpoint/2010/main" val="46239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Visit IRS.gov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Click Apply for an Employer ID Number (EIN)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D72423E-3F79-CC43-AAF2-16876EEE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7" y="1069594"/>
            <a:ext cx="6921940" cy="48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7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Apply Online Now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902569-4FDF-3598-EA86-3CFAE4D19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7" y="1069594"/>
            <a:ext cx="6921940" cy="48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9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Begin Application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979EADC-7DE8-1AAB-81A6-7F22C67F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52" y="843533"/>
            <a:ext cx="5723769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View Additional Types, Including Tax-Exempt and Government Organizations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1B085D1-3363-C8F1-420D-39A6358FD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33" y="843533"/>
            <a:ext cx="5617207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5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Political Organization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C63A7F4-ED42-6FC4-81EC-A0C27DC0C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90" y="843533"/>
            <a:ext cx="5786494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72EE11-2A76-00B4-EF03-6A8EF9887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7" y="1164772"/>
            <a:ext cx="6921940" cy="46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6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Banking purposes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143AA56-A3FA-40BB-83E4-6A8738353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15" y="621327"/>
            <a:ext cx="6871632" cy="56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4661-8545-8634-696E-EF476EE7CAC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First Name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Middle Name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Last Name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Type SSN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Select I am a responsible and duly authorized officer or a board member having knowledge of this organization’s affairs.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Click Continue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294E73D-6C6C-79EC-055B-2FA8414B8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04" y="528766"/>
            <a:ext cx="6633952" cy="58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County Affiliate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Congratulations!!! Now go make a bank account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Affiliate Setup</dc:title>
  <dc:creator>Nathan Romig</dc:creator>
  <cp:lastModifiedBy>Nathan Romig</cp:lastModifiedBy>
  <cp:revision>2</cp:revision>
  <dcterms:created xsi:type="dcterms:W3CDTF">2023-03-25T01:11:54Z</dcterms:created>
  <dcterms:modified xsi:type="dcterms:W3CDTF">2023-05-20T18:29:28Z</dcterms:modified>
</cp:coreProperties>
</file>